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50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9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90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419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67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23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42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55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1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2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5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3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7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3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8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657AA7F-BE72-4467-897E-7A302F46504F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34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17C46-9D43-352F-A33A-3CE1983F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Honey Bee Ranch Event Center Pricing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4BB103-F537-75AD-C9F8-74FCB7A04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4660" y="2111375"/>
            <a:ext cx="5623560" cy="435133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600" dirty="0"/>
              <a:t>Indoor and Outdoor Events Available</a:t>
            </a:r>
          </a:p>
          <a:p>
            <a:pPr algn="l"/>
            <a:r>
              <a:rPr lang="en-US" sz="3600" dirty="0"/>
              <a:t> </a:t>
            </a:r>
            <a:r>
              <a:rPr lang="en-US" sz="3200" dirty="0"/>
              <a:t>Rental Period: Based on event</a:t>
            </a:r>
          </a:p>
          <a:p>
            <a:pPr lvl="1"/>
            <a:r>
              <a:rPr lang="en-US" sz="3000" dirty="0"/>
              <a:t>Small events (</a:t>
            </a:r>
            <a:r>
              <a:rPr lang="en-US" sz="3000"/>
              <a:t>less than 100 </a:t>
            </a:r>
            <a:r>
              <a:rPr lang="en-US" sz="3000" dirty="0"/>
              <a:t>guests-3-6 </a:t>
            </a:r>
            <a:r>
              <a:rPr lang="en-US" sz="3000"/>
              <a:t>hrs.)$900-$1,800.</a:t>
            </a:r>
            <a:endParaRPr lang="en-US" sz="3000" dirty="0"/>
          </a:p>
          <a:p>
            <a:pPr lvl="1"/>
            <a:r>
              <a:rPr lang="en-US" sz="3000" dirty="0"/>
              <a:t>Large events (100-250 guests-9 hrs.) $20 per person</a:t>
            </a:r>
          </a:p>
          <a:p>
            <a:pPr algn="l"/>
            <a:endParaRPr lang="en-US" sz="2400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E8DDB26-933A-A985-C313-FABE462DBA5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9148909"/>
              </p:ext>
            </p:extLst>
          </p:nvPr>
        </p:nvGraphicFramePr>
        <p:xfrm>
          <a:off x="6736756" y="2540000"/>
          <a:ext cx="4535129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5129">
                  <a:extLst>
                    <a:ext uri="{9D8B030D-6E8A-4147-A177-3AD203B41FA5}">
                      <a16:colId xmlns:a16="http://schemas.microsoft.com/office/drawing/2014/main" val="3256110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Amenities Provided: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296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Tables &amp; Chiavari Chairs in Ballroom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3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White Folding Chairs for Outside 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550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Changing Rooms for Bridal Party 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380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Gazebo for Outside Ceremonies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220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Fully Equipped Prep Kitchen for Caterer or Food Provider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885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/>
                        <a:t>Beverages Bar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376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25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182</TotalTime>
  <Words>78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 Boardroom</vt:lpstr>
      <vt:lpstr>Honey Bee Ranch Event Center Pricing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Honey Bee Ranch Event Center Prices</dc:title>
  <dc:creator>Gloria Stiner</dc:creator>
  <cp:lastModifiedBy>Gloria Stiner</cp:lastModifiedBy>
  <cp:revision>8</cp:revision>
  <dcterms:created xsi:type="dcterms:W3CDTF">2022-10-14T22:06:35Z</dcterms:created>
  <dcterms:modified xsi:type="dcterms:W3CDTF">2023-12-06T21:59:19Z</dcterms:modified>
</cp:coreProperties>
</file>