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96" r:id="rId2"/>
  </p:sldIdLst>
  <p:sldSz cx="7772400" cy="10058400"/>
  <p:notesSz cx="7011988" cy="92979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2" autoAdjust="0"/>
    <p:restoredTop sz="97482" autoAdjust="0"/>
  </p:normalViewPr>
  <p:slideViewPr>
    <p:cSldViewPr snapToGrid="0">
      <p:cViewPr>
        <p:scale>
          <a:sx n="110" d="100"/>
          <a:sy n="110" d="100"/>
        </p:scale>
        <p:origin x="2094" y="-66"/>
      </p:cViewPr>
      <p:guideLst/>
    </p:cSldViewPr>
  </p:slideViewPr>
  <p:outlineViewPr>
    <p:cViewPr>
      <p:scale>
        <a:sx n="33" d="100"/>
        <a:sy n="33" d="100"/>
      </p:scale>
      <p:origin x="0" y="-29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4928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3696E7-4B4E-4227-96F2-649FE20DA1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1" tIns="46596" rIns="93191" bIns="4659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4634D-F64F-4C72-8A2F-33B891170C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1" tIns="46596" rIns="93191" bIns="46596" rtlCol="0"/>
          <a:lstStyle>
            <a:lvl1pPr algn="r">
              <a:defRPr sz="1300"/>
            </a:lvl1pPr>
          </a:lstStyle>
          <a:p>
            <a:fld id="{448DBE16-9F95-4287-B163-5654F7FCC19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5438F-D95C-4011-8AEC-83B41277B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1" tIns="46596" rIns="93191" bIns="4659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FD981-684E-48AA-99F1-CA9C1D3F72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1" tIns="46596" rIns="93191" bIns="46596" rtlCol="0" anchor="b"/>
          <a:lstStyle>
            <a:lvl1pPr algn="r">
              <a:defRPr sz="1300"/>
            </a:lvl1pPr>
          </a:lstStyle>
          <a:p>
            <a:fld id="{9FBD7B02-F7A7-4770-8FF0-81FAF572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5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1" tIns="46596" rIns="93191" bIns="4659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1" tIns="46596" rIns="93191" bIns="46596" rtlCol="0"/>
          <a:lstStyle>
            <a:lvl1pPr algn="r">
              <a:defRPr sz="1300"/>
            </a:lvl1pPr>
          </a:lstStyle>
          <a:p>
            <a:fld id="{6AB45D3F-108B-458C-917D-485360505C3C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4112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91" tIns="46596" rIns="93191" bIns="465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</p:spPr>
        <p:txBody>
          <a:bodyPr vert="horz" lIns="93191" tIns="46596" rIns="93191" bIns="465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1" tIns="46596" rIns="93191" bIns="4659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1" tIns="46596" rIns="93191" bIns="46596" rtlCol="0" anchor="b"/>
          <a:lstStyle>
            <a:lvl1pPr algn="r">
              <a:defRPr sz="1300"/>
            </a:lvl1pPr>
          </a:lstStyle>
          <a:p>
            <a:fld id="{53EF249E-A295-4B37-AF50-D12CA0A8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6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F9B32640-47AB-4857-8F5E-32C123658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9393" y="4892334"/>
            <a:ext cx="4242073" cy="924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i="0" spc="3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53BBC57-B71C-496B-8AA6-419F054D75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72400" cy="4532489"/>
          </a:xfrm>
        </p:spPr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7509F-DEBA-B2D4-DC98-178FA976A0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59138" y="6067779"/>
            <a:ext cx="4241800" cy="315595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1975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797D3C-19EE-416F-9C8D-A795AD1D4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6326" y="1238145"/>
            <a:ext cx="3249479" cy="37910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68283FF-8D7D-4429-B0DB-EE242A5E8FE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2766" y="604684"/>
            <a:ext cx="3263636" cy="574828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  <a:cs typeface="Courier New" panose="02070309020205020404" pitchFamily="49" charset="0"/>
              </a:defRPr>
            </a:lvl1pPr>
            <a:lvl2pPr marL="388620" indent="0">
              <a:buNone/>
              <a:defRPr sz="2400">
                <a:latin typeface="+mj-lt"/>
              </a:defRPr>
            </a:lvl2pPr>
            <a:lvl3pPr marL="777240" indent="0">
              <a:buNone/>
              <a:defRPr sz="2400">
                <a:latin typeface="+mj-lt"/>
              </a:defRPr>
            </a:lvl3pPr>
            <a:lvl4pPr marL="1165860" indent="0">
              <a:buNone/>
              <a:defRPr sz="2400">
                <a:latin typeface="+mj-lt"/>
              </a:defRPr>
            </a:lvl4pPr>
            <a:lvl5pPr marL="155448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DE2CF76-B642-4C8C-BD61-A041EBADDE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976000" y="1238145"/>
            <a:ext cx="3249479" cy="37910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22AC0DF9-5BFB-4801-A348-FAC6EE0A78C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962440" y="604684"/>
            <a:ext cx="3263636" cy="574828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  <a:cs typeface="Courier New" panose="02070309020205020404" pitchFamily="49" charset="0"/>
              </a:defRPr>
            </a:lvl1pPr>
            <a:lvl2pPr marL="388620" indent="0">
              <a:buNone/>
              <a:defRPr sz="2400">
                <a:latin typeface="+mj-lt"/>
              </a:defRPr>
            </a:lvl2pPr>
            <a:lvl3pPr marL="777240" indent="0">
              <a:buNone/>
              <a:defRPr sz="2400">
                <a:latin typeface="+mj-lt"/>
              </a:defRPr>
            </a:lvl3pPr>
            <a:lvl4pPr marL="1165860" indent="0">
              <a:buNone/>
              <a:defRPr sz="2400">
                <a:latin typeface="+mj-lt"/>
              </a:defRPr>
            </a:lvl4pPr>
            <a:lvl5pPr marL="155448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F2FC52B-E993-4608-983E-4404242AF8F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6326" y="5721294"/>
            <a:ext cx="3249479" cy="37910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5F6345B3-08E7-44A0-AEB2-12865F99E1A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2766" y="5087833"/>
            <a:ext cx="3263636" cy="574828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  <a:cs typeface="Courier New" panose="02070309020205020404" pitchFamily="49" charset="0"/>
              </a:defRPr>
            </a:lvl1pPr>
            <a:lvl2pPr marL="388620" indent="0">
              <a:buNone/>
              <a:defRPr sz="2400">
                <a:latin typeface="+mj-lt"/>
              </a:defRPr>
            </a:lvl2pPr>
            <a:lvl3pPr marL="777240" indent="0">
              <a:buNone/>
              <a:defRPr sz="2400">
                <a:latin typeface="+mj-lt"/>
              </a:defRPr>
            </a:lvl3pPr>
            <a:lvl4pPr marL="1165860" indent="0">
              <a:buNone/>
              <a:defRPr sz="2400">
                <a:latin typeface="+mj-lt"/>
              </a:defRPr>
            </a:lvl4pPr>
            <a:lvl5pPr marL="155448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81D7E50-87A4-470F-A43C-822E24842AE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976000" y="5721294"/>
            <a:ext cx="3249479" cy="37910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7BD4C5F-2F8D-4FA6-9C14-A3913497F8A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962440" y="5087833"/>
            <a:ext cx="3263636" cy="574828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  <a:cs typeface="Courier New" panose="02070309020205020404" pitchFamily="49" charset="0"/>
              </a:defRPr>
            </a:lvl1pPr>
            <a:lvl2pPr marL="388620" indent="0">
              <a:buNone/>
              <a:defRPr sz="2400">
                <a:latin typeface="+mj-lt"/>
              </a:defRPr>
            </a:lvl2pPr>
            <a:lvl3pPr marL="777240" indent="0">
              <a:buNone/>
              <a:defRPr sz="2400">
                <a:latin typeface="+mj-lt"/>
              </a:defRPr>
            </a:lvl3pPr>
            <a:lvl4pPr marL="1165860" indent="0">
              <a:buNone/>
              <a:defRPr sz="2400">
                <a:latin typeface="+mj-lt"/>
              </a:defRPr>
            </a:lvl4pPr>
            <a:lvl5pPr marL="155448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8566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54F445-20A7-4A1F-8D20-E2907F4845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143" y="604685"/>
            <a:ext cx="6723063" cy="530584"/>
          </a:xfrm>
        </p:spPr>
        <p:txBody>
          <a:bodyPr anchor="ctr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lang="en-US" sz="2400" i="0" kern="1200" dirty="0" smtClean="0">
                <a:solidFill>
                  <a:schemeClr val="bg1"/>
                </a:solidFill>
                <a:latin typeface="+mj-lt"/>
                <a:ea typeface="+mn-ea"/>
                <a:cs typeface="Courier New" panose="02070309020205020404" pitchFamily="49" charset="0"/>
              </a:defRPr>
            </a:lvl1pPr>
            <a:lvl2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lang="en-US" sz="2800" i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lang="en-US" sz="2800" i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lang="en-US" sz="2800" i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lang="en-US" sz="2800" i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666A38-1C43-4F9A-B2F2-A30FCBDE9B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766" y="1236303"/>
            <a:ext cx="6704011" cy="461963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i="1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 marL="388620" indent="0">
              <a:buNone/>
              <a:defRPr sz="1100" i="1"/>
            </a:lvl2pPr>
            <a:lvl3pPr marL="777240" indent="0">
              <a:buNone/>
              <a:defRPr sz="1100" i="1"/>
            </a:lvl3pPr>
            <a:lvl4pPr marL="1165860" indent="0">
              <a:buNone/>
              <a:defRPr sz="1100" i="1"/>
            </a:lvl4pPr>
            <a:lvl5pPr marL="1554480" indent="0">
              <a:buNone/>
              <a:defRPr sz="1100" i="1"/>
            </a:lvl5pPr>
          </a:lstStyle>
          <a:p>
            <a:pPr lvl="0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2F94FC8-0BC2-457C-82AF-F58AEF56A1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4353" y="7117819"/>
            <a:ext cx="6702425" cy="240506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E4396E6-5EBA-4FC3-976A-93BF025003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353" y="1799301"/>
            <a:ext cx="6702424" cy="5011597"/>
          </a:xfrm>
        </p:spPr>
        <p:txBody>
          <a:bodyPr>
            <a:normAutofit/>
          </a:bodyPr>
          <a:lstStyle>
            <a:lvl1pPr marL="0" indent="0" algn="ctr">
              <a:buNone/>
              <a:defRPr sz="1300"/>
            </a:lvl1pPr>
            <a:lvl2pPr marL="388620" indent="0" algn="ctr">
              <a:buNone/>
              <a:defRPr sz="1300"/>
            </a:lvl2pPr>
            <a:lvl3pPr marL="777240" indent="0" algn="ctr">
              <a:buNone/>
              <a:defRPr sz="1300"/>
            </a:lvl3pPr>
            <a:lvl4pPr marL="1165860" indent="0" algn="ctr">
              <a:buNone/>
              <a:defRPr sz="1300"/>
            </a:lvl4pPr>
            <a:lvl5pPr marL="1554480" indent="0" algn="ctr">
              <a:buNone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5555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54F445-20A7-4A1F-8D20-E2907F4845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143" y="604685"/>
            <a:ext cx="6723063" cy="530584"/>
          </a:xfrm>
        </p:spPr>
        <p:txBody>
          <a:bodyPr anchor="ctr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lang="en-US" sz="2400" i="0" kern="1200" dirty="0">
                <a:solidFill>
                  <a:schemeClr val="bg1"/>
                </a:solidFill>
                <a:latin typeface="+mj-lt"/>
                <a:ea typeface="+mn-ea"/>
                <a:cs typeface="Courier New" panose="02070309020205020404" pitchFamily="49" charset="0"/>
              </a:defRPr>
            </a:lvl1pPr>
            <a:lvl2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lang="en-US" sz="2800" i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lang="en-US" sz="2800" i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lang="en-US" sz="2800" i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lang="en-US" sz="2800" i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666A38-1C43-4F9A-B2F2-A30FCBDE9B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766" y="1236303"/>
            <a:ext cx="6704011" cy="461963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i="1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 marL="388620" indent="0">
              <a:buNone/>
              <a:defRPr sz="1100" i="1"/>
            </a:lvl2pPr>
            <a:lvl3pPr marL="777240" indent="0">
              <a:buNone/>
              <a:defRPr sz="1100" i="1"/>
            </a:lvl3pPr>
            <a:lvl4pPr marL="1165860" indent="0">
              <a:buNone/>
              <a:defRPr sz="1100" i="1"/>
            </a:lvl4pPr>
            <a:lvl5pPr marL="1554480" indent="0">
              <a:buNone/>
              <a:defRPr sz="1100" i="1"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E4396E6-5EBA-4FC3-976A-93BF025003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353" y="1799301"/>
            <a:ext cx="6702424" cy="7757654"/>
          </a:xfrm>
        </p:spPr>
        <p:txBody>
          <a:bodyPr>
            <a:normAutofit/>
          </a:bodyPr>
          <a:lstStyle>
            <a:lvl1pPr marL="0" indent="0" algn="ctr">
              <a:buNone/>
              <a:defRPr sz="1300"/>
            </a:lvl1pPr>
            <a:lvl2pPr marL="388620" indent="0" algn="ctr">
              <a:buNone/>
              <a:defRPr sz="1300"/>
            </a:lvl2pPr>
            <a:lvl3pPr marL="777240" indent="0" algn="ctr">
              <a:buNone/>
              <a:defRPr sz="1300"/>
            </a:lvl3pPr>
            <a:lvl4pPr marL="1165860" indent="0" algn="ctr">
              <a:buNone/>
              <a:defRPr sz="1300"/>
            </a:lvl4pPr>
            <a:lvl5pPr marL="1554480" indent="0" algn="ctr">
              <a:buNone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38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FE21985-9137-4FF2-7FA6-2ED2D806D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8304" y="786252"/>
            <a:ext cx="4165862" cy="313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 b="0" spc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C82B8859-BFC5-EAA7-FCE9-1CF96BFB98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88304" y="1274406"/>
            <a:ext cx="3377833" cy="2743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6FEE9268-80E3-20BE-9FCE-92874B8146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07112" y="1274406"/>
            <a:ext cx="647054" cy="27432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A223824A-A91F-A53E-12AB-E68961938F5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88304" y="1917785"/>
            <a:ext cx="3377833" cy="2743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FA93BBB3-BA4E-2749-F31C-3063E2F098F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07112" y="1917315"/>
            <a:ext cx="647054" cy="27432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4BF54BF1-3580-3CBC-3FE3-AB71E7DA8F8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88304" y="2544231"/>
            <a:ext cx="3377833" cy="2743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0E292A7-E409-359D-9A99-286364116E0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07112" y="2543291"/>
            <a:ext cx="647054" cy="27432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60C5DD81-2737-78D3-47F4-C4F9950AEF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8304" y="1604562"/>
            <a:ext cx="3377833" cy="2743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2576338E-003C-2081-4DE5-8A34F3B14E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07112" y="1604327"/>
            <a:ext cx="647054" cy="27432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ED7C86E6-23C8-17FE-29CA-1B9B784A41F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88304" y="2231008"/>
            <a:ext cx="3377833" cy="2743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42CE73F-82D2-4921-EB8E-95C1C46965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07112" y="2230303"/>
            <a:ext cx="647054" cy="27432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91A6B58-A6DE-EB72-4497-BE6B385E279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88304" y="2857454"/>
            <a:ext cx="3377833" cy="2743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0F96FBC-6119-6286-FA53-E5CECC031DA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707112" y="2856279"/>
            <a:ext cx="647054" cy="27432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2C8A5CAC-3700-816A-B829-43541D04E72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88304" y="3170677"/>
            <a:ext cx="3377833" cy="2743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52F33BD9-D501-1631-EC3B-341CC6A4B5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707112" y="3482255"/>
            <a:ext cx="647054" cy="27432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F3F0D85-0198-0E0C-CEBD-B76499B84D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88304" y="3483900"/>
            <a:ext cx="3377833" cy="2743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AB45237-6697-ABAD-CC97-4D8B369FA8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07112" y="4113875"/>
            <a:ext cx="647054" cy="27432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947F24E3-E3BD-9E9B-0D54-D5B64E56C03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88304" y="3797123"/>
            <a:ext cx="3377833" cy="2743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BDC458A-904E-7A1D-C0ED-766AB089FB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707112" y="4745495"/>
            <a:ext cx="647054" cy="27432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68656B11-DF8D-A2D6-FC61-A32A6F19D6E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88304" y="4115990"/>
            <a:ext cx="3377833" cy="2743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8D9081C4-3907-9AA1-889C-AC528D85E2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707112" y="3169267"/>
            <a:ext cx="647054" cy="27432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63CF48CD-45D4-C261-F965-B720581CA23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88304" y="4429213"/>
            <a:ext cx="3377833" cy="2743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13DA41C1-7C7A-3AE1-A08E-94680B79F47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07112" y="3795243"/>
            <a:ext cx="647054" cy="27432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1FBA6209-E15E-358E-F05E-F81FF8DD125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188304" y="4748080"/>
            <a:ext cx="3377833" cy="2743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72B49CE8-632F-F7AC-4CE0-3ADB29A105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707112" y="4426863"/>
            <a:ext cx="647054" cy="27432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39C963A-17CA-2E4F-9348-1500A99FCFB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188304" y="5066947"/>
            <a:ext cx="3377833" cy="2743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55D5D6F4-9CF6-4291-EB7E-47AF305EC18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707112" y="5064127"/>
            <a:ext cx="647054" cy="27432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A6408A9D-D216-F41A-200B-64B643F281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188304" y="5380170"/>
            <a:ext cx="3377833" cy="2743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B4954396-B4B3-4C56-2751-DE5CBC37833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707112" y="5377115"/>
            <a:ext cx="647054" cy="27432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674CDBFC-D9DB-7E13-6F8F-9C2985A309D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188304" y="5693393"/>
            <a:ext cx="3377833" cy="2743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C26021D7-20F8-CAB0-C860-853FF945224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707112" y="5690103"/>
            <a:ext cx="647054" cy="27432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DD10BD78-0455-0631-DEA4-711C9303FD2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188304" y="6012260"/>
            <a:ext cx="3377833" cy="2743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03C1BF72-BFCF-81C4-757D-B166B17F3C6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707112" y="6008735"/>
            <a:ext cx="647054" cy="27432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0182AC84-B85A-2A4B-E1B7-5137368A9F5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188304" y="6325483"/>
            <a:ext cx="3377833" cy="2743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7" name="Text Placeholder 18">
            <a:extLst>
              <a:ext uri="{FF2B5EF4-FFF2-40B4-BE49-F238E27FC236}">
                <a16:creationId xmlns:a16="http://schemas.microsoft.com/office/drawing/2014/main" id="{DD28C05C-8D41-823C-F896-754DAC58F80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707112" y="6321723"/>
            <a:ext cx="647054" cy="27432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A31841BC-5BE2-59F9-44BE-1DE3DF440A5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188304" y="6644350"/>
            <a:ext cx="3377833" cy="2743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9" name="Text Placeholder 18">
            <a:extLst>
              <a:ext uri="{FF2B5EF4-FFF2-40B4-BE49-F238E27FC236}">
                <a16:creationId xmlns:a16="http://schemas.microsoft.com/office/drawing/2014/main" id="{2E128FA7-B22B-4F76-77F6-BA9D3677B54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707112" y="6640355"/>
            <a:ext cx="647054" cy="27432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40" name="Text Placeholder 18">
            <a:extLst>
              <a:ext uri="{FF2B5EF4-FFF2-40B4-BE49-F238E27FC236}">
                <a16:creationId xmlns:a16="http://schemas.microsoft.com/office/drawing/2014/main" id="{FBE6FBAC-F246-7B8E-F17B-765BFE081F2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188304" y="6963217"/>
            <a:ext cx="3377833" cy="2743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6F920E2F-8040-CF49-9F37-263DE377E3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707112" y="6958987"/>
            <a:ext cx="647054" cy="27432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42" name="Text Placeholder 18">
            <a:extLst>
              <a:ext uri="{FF2B5EF4-FFF2-40B4-BE49-F238E27FC236}">
                <a16:creationId xmlns:a16="http://schemas.microsoft.com/office/drawing/2014/main" id="{1C64CD35-C3C7-6047-2EBF-C05D86CD46A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188304" y="7276440"/>
            <a:ext cx="3377833" cy="2743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3" name="Text Placeholder 18">
            <a:extLst>
              <a:ext uri="{FF2B5EF4-FFF2-40B4-BE49-F238E27FC236}">
                <a16:creationId xmlns:a16="http://schemas.microsoft.com/office/drawing/2014/main" id="{78CBBB65-45F4-37A0-7015-8E00487E8889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707112" y="7271975"/>
            <a:ext cx="647054" cy="27432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44" name="Text Placeholder 18">
            <a:extLst>
              <a:ext uri="{FF2B5EF4-FFF2-40B4-BE49-F238E27FC236}">
                <a16:creationId xmlns:a16="http://schemas.microsoft.com/office/drawing/2014/main" id="{B691CDEB-EF4B-356F-9671-FBDEBF72754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188304" y="7595315"/>
            <a:ext cx="3377833" cy="2743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5" name="Text Placeholder 18">
            <a:extLst>
              <a:ext uri="{FF2B5EF4-FFF2-40B4-BE49-F238E27FC236}">
                <a16:creationId xmlns:a16="http://schemas.microsoft.com/office/drawing/2014/main" id="{3FC52650-D8F3-174F-FC16-A76C08DBE4F9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707112" y="7590611"/>
            <a:ext cx="647054" cy="27432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46" name="Picture Placeholder 34">
            <a:extLst>
              <a:ext uri="{FF2B5EF4-FFF2-40B4-BE49-F238E27FC236}">
                <a16:creationId xmlns:a16="http://schemas.microsoft.com/office/drawing/2014/main" id="{BD1FC4CF-8255-04F1-2494-B6307C4CBB8C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-1" y="0"/>
            <a:ext cx="3047329" cy="394465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7" name="Picture Placeholder 34">
            <a:extLst>
              <a:ext uri="{FF2B5EF4-FFF2-40B4-BE49-F238E27FC236}">
                <a16:creationId xmlns:a16="http://schemas.microsoft.com/office/drawing/2014/main" id="{15859E32-807E-98ED-4577-732BE56B057A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-1" y="4048314"/>
            <a:ext cx="3047329" cy="60100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62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g 2 bod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201029ED-DB4C-4168-99C2-870607BD8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89689" y="0"/>
            <a:ext cx="2782712" cy="497275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5E4E3BE8-8FC8-4021-9C75-37C1B5F8E1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9688" y="5085639"/>
            <a:ext cx="2782712" cy="4972761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E9031D82-0140-4C3A-A9F3-453773EA3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379" y="295998"/>
            <a:ext cx="4312354" cy="703069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CCE29AE-0E74-466E-BB1F-D21D8BC5ACB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7379" y="1072808"/>
            <a:ext cx="4312354" cy="39563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388620" indent="0">
              <a:buNone/>
              <a:defRPr sz="1600">
                <a:solidFill>
                  <a:schemeClr val="bg1"/>
                </a:solidFill>
              </a:defRPr>
            </a:lvl2pPr>
            <a:lvl3pPr marL="777240" indent="0">
              <a:buNone/>
              <a:defRPr sz="1600">
                <a:solidFill>
                  <a:schemeClr val="bg1"/>
                </a:solidFill>
              </a:defRPr>
            </a:lvl3pPr>
            <a:lvl4pPr marL="1165860" indent="0">
              <a:buNone/>
              <a:defRPr sz="1600">
                <a:solidFill>
                  <a:schemeClr val="bg1"/>
                </a:solidFill>
              </a:defRPr>
            </a:lvl4pPr>
            <a:lvl5pPr marL="155448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0105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g 2 bo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E9031D82-0140-4C3A-A9F3-453773EA3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379" y="295998"/>
            <a:ext cx="4312354" cy="703069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CCE29AE-0E74-466E-BB1F-D21D8BC5ACB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7379" y="1072808"/>
            <a:ext cx="4312354" cy="39563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388620" indent="0">
              <a:buNone/>
              <a:defRPr sz="1600">
                <a:solidFill>
                  <a:schemeClr val="tx2"/>
                </a:solidFill>
              </a:defRPr>
            </a:lvl2pPr>
            <a:lvl3pPr marL="777240" indent="0">
              <a:buNone/>
              <a:defRPr sz="1600">
                <a:solidFill>
                  <a:schemeClr val="tx2"/>
                </a:solidFill>
              </a:defRPr>
            </a:lvl3pPr>
            <a:lvl4pPr marL="1165860" indent="0">
              <a:buNone/>
              <a:defRPr sz="1600">
                <a:solidFill>
                  <a:schemeClr val="tx2"/>
                </a:solidFill>
              </a:defRPr>
            </a:lvl4pPr>
            <a:lvl5pPr marL="155448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9ACD2D52-0E54-5870-ED15-E0361D74460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89688" y="3397952"/>
            <a:ext cx="2782712" cy="325685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4E042FF-2269-15D9-3F3B-958894219DF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89688" y="0"/>
            <a:ext cx="2782712" cy="325685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4BD01C-AA67-6907-E1C1-6CAB9E52F68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989688" y="6801548"/>
            <a:ext cx="2782712" cy="325685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27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img 2 bod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E9031D82-0140-4C3A-A9F3-453773EA3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2668" y="295998"/>
            <a:ext cx="4312354" cy="703069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CCE29AE-0E74-466E-BB1F-D21D8BC5ACB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32668" y="1072808"/>
            <a:ext cx="4312354" cy="39563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388620" indent="0">
              <a:buNone/>
              <a:defRPr sz="1600">
                <a:solidFill>
                  <a:schemeClr val="bg1"/>
                </a:solidFill>
              </a:defRPr>
            </a:lvl2pPr>
            <a:lvl3pPr marL="777240" indent="0">
              <a:buNone/>
              <a:defRPr sz="1600">
                <a:solidFill>
                  <a:schemeClr val="bg1"/>
                </a:solidFill>
              </a:defRPr>
            </a:lvl3pPr>
            <a:lvl4pPr marL="1165860" indent="0">
              <a:buNone/>
              <a:defRPr sz="1600">
                <a:solidFill>
                  <a:schemeClr val="bg1"/>
                </a:solidFill>
              </a:defRPr>
            </a:lvl4pPr>
            <a:lvl5pPr marL="155448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9ACD2D52-0E54-5870-ED15-E0361D74460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3397952"/>
            <a:ext cx="2782712" cy="325685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4E042FF-2269-15D9-3F3B-958894219DF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2782712" cy="325685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4BD01C-AA67-6907-E1C1-6CAB9E52F68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6801548"/>
            <a:ext cx="2782712" cy="325685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520095-C3CB-DCE4-920E-21CCA7837720}"/>
              </a:ext>
            </a:extLst>
          </p:cNvPr>
          <p:cNvSpPr/>
          <p:nvPr userDrawn="1"/>
        </p:nvSpPr>
        <p:spPr>
          <a:xfrm>
            <a:off x="8410221" y="999067"/>
            <a:ext cx="327379" cy="4402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44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BFFF-C2B2-47B9-A9F4-85CBCAE59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353" y="4805950"/>
            <a:ext cx="6363158" cy="719961"/>
          </a:xfrm>
        </p:spPr>
        <p:txBody>
          <a:bodyPr anchor="t">
            <a:normAutofit/>
          </a:bodyPr>
          <a:lstStyle>
            <a:lvl1pPr marL="0"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spc="300" dirty="0">
                <a:solidFill>
                  <a:schemeClr val="accent1"/>
                </a:solidFill>
                <a:latin typeface="+mj-lt"/>
                <a:ea typeface="+mj-ea"/>
                <a:cs typeface="Courier New" panose="02070309020205020404" pitchFamily="49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6DEB15-DDDC-4FB4-A354-16747F0598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201029ED-DB4C-4168-99C2-870607BD8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6200" y="0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198094-6E12-485D-AB5F-15848F4B55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718" y="5987845"/>
            <a:ext cx="3350578" cy="274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38862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  <a:latin typeface="+mj-lt"/>
              </a:defRPr>
            </a:lvl2pPr>
            <a:lvl3pPr marL="77724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  <a:latin typeface="+mj-lt"/>
              </a:defRPr>
            </a:lvl3pPr>
            <a:lvl4pPr marL="116586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  <a:latin typeface="+mj-lt"/>
              </a:defRPr>
            </a:lvl4pPr>
            <a:lvl5pPr marL="155448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772B8D-AF08-4131-82E0-BA80C914F7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4484" y="5987845"/>
            <a:ext cx="3243246" cy="36798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defRPr sz="1400">
                <a:solidFill>
                  <a:schemeClr val="tx1"/>
                </a:solidFill>
                <a:latin typeface="+mj-lt"/>
              </a:defRPr>
            </a:lvl2pPr>
            <a:lvl3pPr>
              <a:lnSpc>
                <a:spcPct val="100000"/>
              </a:lnSpc>
              <a:defRPr sz="1400">
                <a:solidFill>
                  <a:schemeClr val="tx1"/>
                </a:solidFill>
                <a:latin typeface="+mj-lt"/>
              </a:defRPr>
            </a:lvl3pPr>
            <a:lvl4pPr>
              <a:lnSpc>
                <a:spcPct val="100000"/>
              </a:lnSpc>
              <a:defRPr sz="1400">
                <a:solidFill>
                  <a:schemeClr val="tx1"/>
                </a:solidFill>
                <a:latin typeface="+mj-lt"/>
              </a:defRPr>
            </a:lvl4pPr>
            <a:lvl5pPr>
              <a:lnSpc>
                <a:spcPct val="100000"/>
              </a:lnSpc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71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BFFF-C2B2-47B9-A9F4-85CBCAE59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351" y="5247884"/>
            <a:ext cx="6701473" cy="580273"/>
          </a:xfrm>
        </p:spPr>
        <p:txBody>
          <a:bodyPr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879BD4B-438E-46F2-A526-4573B3E2E2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3886200" cy="50292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9F12A62-F9D3-4B38-84CD-75B0BA1A96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6200" y="-1"/>
            <a:ext cx="3886200" cy="50292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56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04AD-5E33-4963-A164-07F1CF00F1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69" y="550268"/>
            <a:ext cx="4022265" cy="4968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0FB812-09F0-4647-B95D-DAF06618F3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787650" cy="10058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797D3C-19EE-416F-9C8D-A795AD1D4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134" y="1194260"/>
            <a:ext cx="4022265" cy="83433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91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04AD-5E33-4963-A164-07F1CF00F1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6658" y="535520"/>
            <a:ext cx="4111390" cy="4968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0FB812-09F0-4647-B95D-DAF06618F3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787650" cy="289068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797D3C-19EE-416F-9C8D-A795AD1D4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26023" y="1179512"/>
            <a:ext cx="4111390" cy="83433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8D77D60-8112-469D-AB84-2A3E4DB611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890684"/>
            <a:ext cx="2787650" cy="716771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5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924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725561"/>
            <a:ext cx="6703695" cy="7797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195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7" r:id="rId3"/>
    <p:sldLayoutId id="2147483674" r:id="rId4"/>
    <p:sldLayoutId id="2147483675" r:id="rId5"/>
    <p:sldLayoutId id="2147483665" r:id="rId6"/>
    <p:sldLayoutId id="2147483668" r:id="rId7"/>
    <p:sldLayoutId id="2147483662" r:id="rId8"/>
    <p:sldLayoutId id="2147483664" r:id="rId9"/>
    <p:sldLayoutId id="2147483663" r:id="rId10"/>
    <p:sldLayoutId id="2147483669" r:id="rId11"/>
    <p:sldLayoutId id="2147483670" r:id="rId12"/>
  </p:sldLayoutIdLst>
  <p:hf hdr="0" ft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bg1"/>
          </a:solidFill>
          <a:latin typeface="+mj-lt"/>
          <a:ea typeface="+mj-ea"/>
          <a:cs typeface="Courier New" panose="02070309020205020404" pitchFamily="49" charset="0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600" kern="1200">
          <a:solidFill>
            <a:schemeClr val="bg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502A-D817-C075-79C8-6F16E78B3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Museo Sans 300" panose="02000000000000000000" pitchFamily="50" charset="0"/>
              </a:rPr>
              <a:t>Baby Shower Packages</a:t>
            </a:r>
            <a:endParaRPr lang="en-US" sz="2400" dirty="0">
              <a:latin typeface="Museo Sans 300" panose="02000000000000000000" pitchFamily="50" charset="0"/>
            </a:endParaRPr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1E3316E6-0676-30CE-32B3-88A26A7FB64C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4" r="21524"/>
          <a:stretch>
            <a:fillRect/>
          </a:stretch>
        </p:blipFill>
        <p:spPr/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4AB2BD8-6DE2-8F7E-D0A2-B552E3E542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7378" y="1727191"/>
            <a:ext cx="3558822" cy="1061152"/>
          </a:xfrm>
        </p:spPr>
        <p:txBody>
          <a:bodyPr>
            <a:normAutofit/>
          </a:bodyPr>
          <a:lstStyle/>
          <a:p>
            <a:r>
              <a:rPr lang="en-US" sz="900" dirty="0" smtClean="0">
                <a:latin typeface="Museo Sans 300" panose="02000000000000000000" pitchFamily="50" charset="0"/>
              </a:rPr>
              <a:t>Charcuterie Boards</a:t>
            </a:r>
          </a:p>
          <a:p>
            <a:r>
              <a:rPr lang="en-US" sz="900" dirty="0" smtClean="0">
                <a:latin typeface="Museo Sans 300" panose="02000000000000000000" pitchFamily="50" charset="0"/>
              </a:rPr>
              <a:t>Seasonal Fresh Cut Fruit</a:t>
            </a:r>
          </a:p>
          <a:p>
            <a:r>
              <a:rPr lang="en-US" sz="900" dirty="0" smtClean="0">
                <a:latin typeface="Museo Sans 300" panose="02000000000000000000" pitchFamily="50" charset="0"/>
              </a:rPr>
              <a:t>Iced Tea</a:t>
            </a:r>
          </a:p>
          <a:p>
            <a:r>
              <a:rPr lang="en-US" sz="900" dirty="0" smtClean="0">
                <a:latin typeface="Museo Sans 300" panose="02000000000000000000" pitchFamily="50" charset="0"/>
              </a:rPr>
              <a:t>Water</a:t>
            </a:r>
            <a:endParaRPr lang="en-US" sz="900" dirty="0">
              <a:latin typeface="Museo Sans 300" panose="020000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BDAEB-C2FF-0B39-26D7-35EBC4D1ACC0}"/>
              </a:ext>
            </a:extLst>
          </p:cNvPr>
          <p:cNvSpPr txBox="1"/>
          <p:nvPr/>
        </p:nvSpPr>
        <p:spPr>
          <a:xfrm>
            <a:off x="327377" y="1162742"/>
            <a:ext cx="4662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Museo Sans 300" panose="02000000000000000000" pitchFamily="50" charset="0"/>
              </a:rPr>
              <a:t>Package A</a:t>
            </a:r>
            <a:endParaRPr lang="en-US" sz="1400" dirty="0">
              <a:solidFill>
                <a:schemeClr val="bg1"/>
              </a:solidFill>
              <a:latin typeface="Museo Sans 300" panose="020000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F0764C-56D4-8C91-CEFA-47F5C03A1153}"/>
              </a:ext>
            </a:extLst>
          </p:cNvPr>
          <p:cNvSpPr txBox="1"/>
          <p:nvPr/>
        </p:nvSpPr>
        <p:spPr>
          <a:xfrm>
            <a:off x="333020" y="1394648"/>
            <a:ext cx="38918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smtClean="0">
                <a:latin typeface="Museo Sans 300" panose="02000000000000000000" pitchFamily="50" charset="0"/>
              </a:rPr>
              <a:t>$</a:t>
            </a:r>
            <a:r>
              <a:rPr lang="en-US" sz="1100" i="1" dirty="0" smtClean="0">
                <a:latin typeface="Museo Sans 300" panose="02000000000000000000" pitchFamily="50" charset="0"/>
              </a:rPr>
              <a:t>750.00 </a:t>
            </a:r>
            <a:r>
              <a:rPr lang="en-US" sz="1100" dirty="0" smtClean="0">
                <a:latin typeface="Museo Sans 300" panose="02000000000000000000" pitchFamily="50" charset="0"/>
              </a:rPr>
              <a:t>|</a:t>
            </a:r>
            <a:r>
              <a:rPr lang="en-US" sz="1100" i="1" dirty="0" smtClean="0">
                <a:latin typeface="Museo Sans 300" panose="02000000000000000000" pitchFamily="50" charset="0"/>
              </a:rPr>
              <a:t> $22 per addition person</a:t>
            </a:r>
            <a:endParaRPr lang="en-US" sz="1100" dirty="0">
              <a:latin typeface="Museo Sans 300" panose="02000000000000000000" pitchFamily="50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3CE9A44-C6B0-F8B6-4E70-1F17F84C16C3}"/>
              </a:ext>
            </a:extLst>
          </p:cNvPr>
          <p:cNvSpPr txBox="1">
            <a:spLocks/>
          </p:cNvSpPr>
          <p:nvPr/>
        </p:nvSpPr>
        <p:spPr>
          <a:xfrm>
            <a:off x="327378" y="3539044"/>
            <a:ext cx="3558822" cy="1433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latin typeface="Museo Sans 300" panose="02000000000000000000" pitchFamily="50" charset="0"/>
              </a:rPr>
              <a:t>Traditional Chicken Wings</a:t>
            </a:r>
          </a:p>
          <a:p>
            <a:pPr>
              <a:spcBef>
                <a:spcPts val="0"/>
              </a:spcBef>
            </a:pPr>
            <a:r>
              <a:rPr lang="en-US" sz="900" dirty="0">
                <a:latin typeface="Museo Sans 300" panose="02000000000000000000" pitchFamily="50" charset="0"/>
              </a:rPr>
              <a:t> </a:t>
            </a:r>
            <a:r>
              <a:rPr lang="en-US" sz="900" dirty="0" smtClean="0">
                <a:latin typeface="Museo Sans 300" panose="02000000000000000000" pitchFamily="50" charset="0"/>
              </a:rPr>
              <a:t>         - Sauces: Sweet Chili, BBQ, Buffalo, Hot Honey, Lemon Pepper</a:t>
            </a:r>
          </a:p>
          <a:p>
            <a:r>
              <a:rPr lang="en-US" sz="900" dirty="0" smtClean="0">
                <a:latin typeface="Museo Sans 300" panose="02000000000000000000" pitchFamily="50" charset="0"/>
              </a:rPr>
              <a:t>Vegetable Platter</a:t>
            </a:r>
          </a:p>
          <a:p>
            <a:r>
              <a:rPr lang="en-US" sz="900" dirty="0" smtClean="0">
                <a:latin typeface="Museo Sans 300" panose="02000000000000000000" pitchFamily="50" charset="0"/>
              </a:rPr>
              <a:t>Nachos &amp; Cheese</a:t>
            </a:r>
          </a:p>
          <a:p>
            <a:r>
              <a:rPr lang="en-US" sz="900" dirty="0" smtClean="0">
                <a:latin typeface="Museo Sans 300" panose="02000000000000000000" pitchFamily="50" charset="0"/>
              </a:rPr>
              <a:t>Iced Tea</a:t>
            </a:r>
          </a:p>
          <a:p>
            <a:r>
              <a:rPr lang="en-US" sz="900" dirty="0" smtClean="0">
                <a:latin typeface="Museo Sans 300" panose="02000000000000000000" pitchFamily="50" charset="0"/>
              </a:rPr>
              <a:t>Water</a:t>
            </a:r>
          </a:p>
          <a:p>
            <a:endParaRPr lang="en-US" sz="900" dirty="0" smtClean="0">
              <a:latin typeface="Museo Sans 300" panose="020000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E469B4-33E2-F2C6-0226-76BCA7040327}"/>
              </a:ext>
            </a:extLst>
          </p:cNvPr>
          <p:cNvSpPr txBox="1"/>
          <p:nvPr/>
        </p:nvSpPr>
        <p:spPr>
          <a:xfrm>
            <a:off x="327377" y="2974595"/>
            <a:ext cx="4662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Museo Sans 300" panose="02000000000000000000" pitchFamily="50" charset="0"/>
              </a:rPr>
              <a:t>Package B</a:t>
            </a:r>
            <a:endParaRPr lang="en-US" sz="1400" dirty="0">
              <a:solidFill>
                <a:schemeClr val="bg1"/>
              </a:solidFill>
              <a:latin typeface="Museo Sans 300" panose="020000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EC31F5-F605-5EDF-32F2-642335A24436}"/>
              </a:ext>
            </a:extLst>
          </p:cNvPr>
          <p:cNvSpPr txBox="1"/>
          <p:nvPr/>
        </p:nvSpPr>
        <p:spPr>
          <a:xfrm>
            <a:off x="345723" y="5275580"/>
            <a:ext cx="38918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smtClean="0">
                <a:latin typeface="Museo Sans 300" panose="02000000000000000000" pitchFamily="50" charset="0"/>
              </a:rPr>
              <a:t>$</a:t>
            </a:r>
            <a:r>
              <a:rPr lang="en-US" sz="1100" i="1" dirty="0" smtClean="0">
                <a:latin typeface="Museo Sans 300" panose="02000000000000000000" pitchFamily="50" charset="0"/>
              </a:rPr>
              <a:t>925.00 </a:t>
            </a:r>
            <a:r>
              <a:rPr lang="en-US" sz="1100" dirty="0" smtClean="0">
                <a:latin typeface="Museo Sans 300" panose="02000000000000000000" pitchFamily="50" charset="0"/>
              </a:rPr>
              <a:t>|</a:t>
            </a:r>
            <a:r>
              <a:rPr lang="en-US" sz="1100" i="1" dirty="0" smtClean="0">
                <a:latin typeface="Museo Sans 300" panose="02000000000000000000" pitchFamily="50" charset="0"/>
              </a:rPr>
              <a:t> $ 24 per additional person</a:t>
            </a:r>
            <a:endParaRPr lang="en-US" sz="1100" dirty="0">
              <a:latin typeface="Museo Sans 300" panose="02000000000000000000" pitchFamily="50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47CF4CB-E00E-11E4-4F21-9C3B06580B39}"/>
              </a:ext>
            </a:extLst>
          </p:cNvPr>
          <p:cNvSpPr txBox="1">
            <a:spLocks/>
          </p:cNvSpPr>
          <p:nvPr/>
        </p:nvSpPr>
        <p:spPr>
          <a:xfrm>
            <a:off x="327378" y="5591191"/>
            <a:ext cx="4261554" cy="149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latin typeface="Museo Sans 300" panose="02000000000000000000" pitchFamily="50" charset="0"/>
              </a:rPr>
              <a:t>Crispy Street Taquitos</a:t>
            </a:r>
          </a:p>
          <a:p>
            <a:r>
              <a:rPr lang="en-US" sz="900" dirty="0" smtClean="0">
                <a:latin typeface="Museo Sans 300" panose="02000000000000000000" pitchFamily="50" charset="0"/>
              </a:rPr>
              <a:t>Guacamole</a:t>
            </a:r>
          </a:p>
          <a:p>
            <a:r>
              <a:rPr lang="en-US" sz="900" dirty="0" smtClean="0">
                <a:latin typeface="Museo Sans 300" panose="02000000000000000000" pitchFamily="50" charset="0"/>
              </a:rPr>
              <a:t>Homemade Salsa </a:t>
            </a:r>
          </a:p>
          <a:p>
            <a:r>
              <a:rPr lang="en-US" sz="900" dirty="0" smtClean="0">
                <a:latin typeface="Museo Sans 300" panose="02000000000000000000" pitchFamily="50" charset="0"/>
              </a:rPr>
              <a:t>Sour Cream</a:t>
            </a:r>
          </a:p>
          <a:p>
            <a:r>
              <a:rPr lang="en-US" sz="900" dirty="0" smtClean="0">
                <a:latin typeface="Museo Sans 300" panose="02000000000000000000" pitchFamily="50" charset="0"/>
              </a:rPr>
              <a:t>Iced Tea</a:t>
            </a:r>
          </a:p>
          <a:p>
            <a:r>
              <a:rPr lang="en-US" sz="900" dirty="0" smtClean="0">
                <a:latin typeface="Museo Sans 300" panose="02000000000000000000" pitchFamily="50" charset="0"/>
              </a:rPr>
              <a:t>Water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C51E45-AD28-81BB-8A1B-D77A0D522715}"/>
              </a:ext>
            </a:extLst>
          </p:cNvPr>
          <p:cNvSpPr txBox="1"/>
          <p:nvPr/>
        </p:nvSpPr>
        <p:spPr>
          <a:xfrm>
            <a:off x="327377" y="5026742"/>
            <a:ext cx="4662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Museo Sans 300" panose="02000000000000000000" pitchFamily="50" charset="0"/>
              </a:rPr>
              <a:t>Package C</a:t>
            </a:r>
            <a:endParaRPr lang="en-US" sz="1400" dirty="0">
              <a:solidFill>
                <a:schemeClr val="bg1"/>
              </a:solidFill>
              <a:latin typeface="Museo Sans 300" panose="020000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5ECA9A-2633-7A18-F89C-1303462E17CD}"/>
              </a:ext>
            </a:extLst>
          </p:cNvPr>
          <p:cNvSpPr txBox="1"/>
          <p:nvPr/>
        </p:nvSpPr>
        <p:spPr>
          <a:xfrm>
            <a:off x="345723" y="3201627"/>
            <a:ext cx="38918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smtClean="0">
                <a:latin typeface="Museo Sans 300" panose="02000000000000000000" pitchFamily="50" charset="0"/>
              </a:rPr>
              <a:t>$</a:t>
            </a:r>
            <a:r>
              <a:rPr lang="en-US" sz="1100" i="1" dirty="0" smtClean="0">
                <a:latin typeface="Museo Sans 300" panose="02000000000000000000" pitchFamily="50" charset="0"/>
              </a:rPr>
              <a:t>875.00 </a:t>
            </a:r>
            <a:r>
              <a:rPr lang="en-US" sz="1100" dirty="0" smtClean="0">
                <a:latin typeface="Museo Sans 300" panose="02000000000000000000" pitchFamily="50" charset="0"/>
              </a:rPr>
              <a:t>|$23 per additional person</a:t>
            </a:r>
            <a:endParaRPr lang="en-US" sz="1100" dirty="0">
              <a:latin typeface="Museo Sans 300" panose="02000000000000000000" pitchFamily="50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9078E78-CD9F-C4E5-4966-2ABE03C51A1F}"/>
              </a:ext>
            </a:extLst>
          </p:cNvPr>
          <p:cNvSpPr txBox="1">
            <a:spLocks/>
          </p:cNvSpPr>
          <p:nvPr/>
        </p:nvSpPr>
        <p:spPr>
          <a:xfrm>
            <a:off x="327378" y="7656083"/>
            <a:ext cx="4261554" cy="149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Museo Sans 300" panose="02000000000000000000" pitchFamily="50" charset="0"/>
              </a:rPr>
              <a:t>Grilled Chicken Served with Crisp Romaine Lettuce</a:t>
            </a:r>
          </a:p>
          <a:p>
            <a:r>
              <a:rPr lang="en-US" sz="900" dirty="0">
                <a:latin typeface="Museo Sans 300" panose="02000000000000000000" pitchFamily="50" charset="0"/>
              </a:rPr>
              <a:t>Caesar Dressing</a:t>
            </a:r>
          </a:p>
          <a:p>
            <a:r>
              <a:rPr lang="en-US" sz="900" dirty="0" smtClean="0">
                <a:latin typeface="Museo Sans 300" panose="02000000000000000000" pitchFamily="50" charset="0"/>
              </a:rPr>
              <a:t>Finger Sandwiches</a:t>
            </a:r>
          </a:p>
          <a:p>
            <a:r>
              <a:rPr lang="en-US" sz="900" dirty="0" smtClean="0">
                <a:latin typeface="Museo Sans 300" panose="02000000000000000000" pitchFamily="50" charset="0"/>
              </a:rPr>
              <a:t>Fruit &amp; Cheese Platter</a:t>
            </a:r>
          </a:p>
          <a:p>
            <a:r>
              <a:rPr lang="en-US" sz="900" dirty="0" smtClean="0">
                <a:latin typeface="Museo Sans 300" panose="02000000000000000000" pitchFamily="50" charset="0"/>
              </a:rPr>
              <a:t>Marshmallow Dip</a:t>
            </a:r>
          </a:p>
          <a:p>
            <a:r>
              <a:rPr lang="en-US" sz="900" dirty="0" smtClean="0">
                <a:latin typeface="Museo Sans 300" panose="02000000000000000000" pitchFamily="50" charset="0"/>
              </a:rPr>
              <a:t>Iced Tea</a:t>
            </a:r>
          </a:p>
          <a:p>
            <a:r>
              <a:rPr lang="en-US" sz="900" dirty="0" smtClean="0">
                <a:latin typeface="Museo Sans 300" panose="02000000000000000000" pitchFamily="50" charset="0"/>
              </a:rPr>
              <a:t>Water</a:t>
            </a:r>
            <a:endParaRPr lang="en-US" sz="900" dirty="0">
              <a:latin typeface="Museo Sans 300" panose="02000000000000000000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8423E1-8492-47D4-BDD9-A16573798876}"/>
              </a:ext>
            </a:extLst>
          </p:cNvPr>
          <p:cNvSpPr txBox="1"/>
          <p:nvPr/>
        </p:nvSpPr>
        <p:spPr>
          <a:xfrm>
            <a:off x="327377" y="7091634"/>
            <a:ext cx="4662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Museo Sans 300" panose="02000000000000000000" pitchFamily="50" charset="0"/>
              </a:rPr>
              <a:t>Package D</a:t>
            </a:r>
            <a:endParaRPr lang="en-US" sz="1400" dirty="0">
              <a:solidFill>
                <a:schemeClr val="bg1"/>
              </a:solidFill>
              <a:latin typeface="Museo Sans 300" panose="02000000000000000000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3735C5-54E8-75E4-765F-2C9CB89DFCE8}"/>
              </a:ext>
            </a:extLst>
          </p:cNvPr>
          <p:cNvSpPr txBox="1"/>
          <p:nvPr/>
        </p:nvSpPr>
        <p:spPr>
          <a:xfrm>
            <a:off x="333020" y="7340472"/>
            <a:ext cx="38918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smtClean="0">
                <a:latin typeface="Museo Sans 300" panose="02000000000000000000" pitchFamily="50" charset="0"/>
              </a:rPr>
              <a:t>$</a:t>
            </a:r>
            <a:r>
              <a:rPr lang="en-US" sz="1100" i="1" dirty="0" smtClean="0">
                <a:latin typeface="Museo Sans 300" panose="02000000000000000000" pitchFamily="50" charset="0"/>
              </a:rPr>
              <a:t>1,650.00 </a:t>
            </a:r>
            <a:r>
              <a:rPr lang="en-US" sz="1100" dirty="0" smtClean="0">
                <a:latin typeface="Museo Sans 300" panose="02000000000000000000" pitchFamily="50" charset="0"/>
              </a:rPr>
              <a:t>| $38 per additional person</a:t>
            </a:r>
            <a:endParaRPr lang="en-US" sz="1100" dirty="0">
              <a:latin typeface="Museo Sans 300" panose="02000000000000000000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D9CEBB-2722-CEF7-79EF-37E18667823A}"/>
              </a:ext>
            </a:extLst>
          </p:cNvPr>
          <p:cNvSpPr txBox="1"/>
          <p:nvPr/>
        </p:nvSpPr>
        <p:spPr>
          <a:xfrm>
            <a:off x="327379" y="657424"/>
            <a:ext cx="4267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  <a:latin typeface="Museo Sans 300" panose="02000000000000000000" pitchFamily="50" charset="0"/>
              </a:rPr>
              <a:t>Serves 50 People. </a:t>
            </a:r>
            <a:endParaRPr lang="en-US" sz="1000" dirty="0">
              <a:solidFill>
                <a:schemeClr val="accent3"/>
              </a:solidFill>
              <a:latin typeface="Museo Sans 300" panose="02000000000000000000" pitchFamily="50" charset="0"/>
            </a:endParaRPr>
          </a:p>
          <a:p>
            <a:r>
              <a:rPr lang="en-US" sz="1000" dirty="0" smtClean="0">
                <a:solidFill>
                  <a:schemeClr val="accent3"/>
                </a:solidFill>
                <a:latin typeface="Museo Sans 300" panose="02000000000000000000" pitchFamily="50" charset="0"/>
              </a:rPr>
              <a:t>Includes tables, chairs, linens, and the Audie Murphy Room Rental. </a:t>
            </a:r>
            <a:endParaRPr lang="en-US" sz="1000" dirty="0">
              <a:solidFill>
                <a:schemeClr val="accent3"/>
              </a:solidFill>
              <a:latin typeface="Museo Sans 300" panose="02000000000000000000" pitchFamily="50" charset="0"/>
            </a:endParaRP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E36C3E7-540D-CEBD-2B65-8A97BFF6A786}"/>
              </a:ext>
            </a:extLst>
          </p:cNvPr>
          <p:cNvSpPr txBox="1">
            <a:spLocks/>
          </p:cNvSpPr>
          <p:nvPr/>
        </p:nvSpPr>
        <p:spPr>
          <a:xfrm>
            <a:off x="327377" y="9495183"/>
            <a:ext cx="448169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dirty="0">
                <a:latin typeface="Museo Sans 300" panose="02000000000000000000" pitchFamily="50" charset="0"/>
              </a:rPr>
              <a:t>All items subject to 8.25% local food &amp; beverage sales tax and 23% service charge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789379E8-958D-9E9E-EB2A-8EBC74C6EDF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1" r="22121"/>
          <a:stretch>
            <a:fillRect/>
          </a:stretch>
        </p:blipFill>
        <p:spPr>
          <a:xfrm>
            <a:off x="4991100" y="0"/>
            <a:ext cx="2782888" cy="6654800"/>
          </a:xfrm>
        </p:spPr>
      </p:pic>
    </p:spTree>
    <p:extLst>
      <p:ext uri="{BB962C8B-B14F-4D97-AF65-F5344CB8AC3E}">
        <p14:creationId xmlns:p14="http://schemas.microsoft.com/office/powerpoint/2010/main" val="1366010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urtyard Marriott">
      <a:dk1>
        <a:srgbClr val="55585B"/>
      </a:dk1>
      <a:lt1>
        <a:srgbClr val="FFFFFF"/>
      </a:lt1>
      <a:dk2>
        <a:srgbClr val="55585B"/>
      </a:dk2>
      <a:lt2>
        <a:srgbClr val="FFFFFF"/>
      </a:lt2>
      <a:accent1>
        <a:srgbClr val="D79928"/>
      </a:accent1>
      <a:accent2>
        <a:srgbClr val="55585B"/>
      </a:accent2>
      <a:accent3>
        <a:srgbClr val="A9A9AB"/>
      </a:accent3>
      <a:accent4>
        <a:srgbClr val="506C79"/>
      </a:accent4>
      <a:accent5>
        <a:srgbClr val="7E93A7"/>
      </a:accent5>
      <a:accent6>
        <a:srgbClr val="71283E"/>
      </a:accent6>
      <a:hlink>
        <a:srgbClr val="FFFFFF"/>
      </a:hlink>
      <a:folHlink>
        <a:srgbClr val="D79928"/>
      </a:folHlink>
    </a:clrScheme>
    <a:fontScheme name="Courtyar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8506</TotalTime>
  <Words>144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Courier New</vt:lpstr>
      <vt:lpstr>Museo Sans 300</vt:lpstr>
      <vt:lpstr>Verdana</vt:lpstr>
      <vt:lpstr>Office Theme</vt:lpstr>
      <vt:lpstr>Baby Shower Packages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Graphics-5</dc:creator>
  <cp:lastModifiedBy>Kamai, Shayna (F)</cp:lastModifiedBy>
  <cp:revision>114</cp:revision>
  <cp:lastPrinted>2025-02-24T22:40:20Z</cp:lastPrinted>
  <dcterms:created xsi:type="dcterms:W3CDTF">2019-10-30T19:16:56Z</dcterms:created>
  <dcterms:modified xsi:type="dcterms:W3CDTF">2025-02-27T19:46:00Z</dcterms:modified>
</cp:coreProperties>
</file>