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56CB6"/>
    <a:srgbClr val="CFD4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 autoAdjust="0"/>
    <p:restoredTop sz="94660"/>
  </p:normalViewPr>
  <p:slideViewPr>
    <p:cSldViewPr>
      <p:cViewPr varScale="1">
        <p:scale>
          <a:sx n="73" d="100"/>
          <a:sy n="73" d="100"/>
        </p:scale>
        <p:origin x="3444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AA5A91EC-A932-4261-9F8F-297BC6D1EE9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1162050"/>
            <a:ext cx="242570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6" y="4473244"/>
            <a:ext cx="5607691" cy="3661503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6554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6554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BF246F85-3D87-4ACC-B0CC-B62282F6E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46F85-3D87-4ACC-B0CC-B62282F6E8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7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8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1" y="402808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7" y="6463454"/>
            <a:ext cx="6606540" cy="199771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7" y="4263184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5"/>
            <a:ext cx="3432810" cy="663807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1" y="2346965"/>
            <a:ext cx="3432810" cy="663807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1" y="2251499"/>
            <a:ext cx="3434160" cy="938318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1" y="3189817"/>
            <a:ext cx="3434160" cy="5795222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4"/>
            <a:ext cx="2557067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8"/>
            <a:ext cx="4344988" cy="8584566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8"/>
            <a:ext cx="2557067" cy="6880226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4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100"/>
            <a:ext cx="4663440" cy="1180464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5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1" y="9322651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E2A2-CAC0-4E2A-B396-D6F9FE4D17A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1" y="9322651"/>
            <a:ext cx="24612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1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1308-912F-4D5E-92F4-4EB319732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mailto:Carmella.sharpton@bshll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ndscape with hills and trees">
            <a:extLst>
              <a:ext uri="{FF2B5EF4-FFF2-40B4-BE49-F238E27FC236}">
                <a16:creationId xmlns:a16="http://schemas.microsoft.com/office/drawing/2014/main" id="{ABA25B28-0191-BFD2-027D-8136CE86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37" y="6000060"/>
            <a:ext cx="3231603" cy="29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arionhotel.com/media/eBrochure/ebrochure/NC/NC674/NC674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789574"/>
            <a:ext cx="3860800" cy="178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3415" y="260270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Fairfield Inn Asheville Biltmore</a:t>
            </a:r>
          </a:p>
          <a:p>
            <a:pPr algn="ctr">
              <a:buNone/>
            </a:pPr>
            <a:r>
              <a:rPr lang="en-US" sz="1200" dirty="0">
                <a:latin typeface="Franklin Gothic Book" panose="020B0503020102020204" pitchFamily="34" charset="0"/>
              </a:rPr>
              <a:t> Phone: 1-828-665-4242</a:t>
            </a:r>
            <a:br>
              <a:rPr lang="en-US" sz="1200" dirty="0">
                <a:latin typeface="Franklin Gothic Book" panose="020B0503020102020204" pitchFamily="34" charset="0"/>
              </a:rPr>
            </a:br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www.marriott.com/avlbs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Asheville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Area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Hotels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www.bluestarhospitality.net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8537" y="2538583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Clarion Inn Asheville Airport</a:t>
            </a:r>
            <a:endParaRPr lang="en-US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Phone: 1-828-684-1213</a:t>
            </a:r>
          </a:p>
          <a:p>
            <a:pPr algn="ctr"/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www.choicehotels.com/nc674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BC807-7308-3627-7F38-94B0B32546DD}"/>
              </a:ext>
            </a:extLst>
          </p:cNvPr>
          <p:cNvSpPr txBox="1"/>
          <p:nvPr/>
        </p:nvSpPr>
        <p:spPr>
          <a:xfrm>
            <a:off x="0" y="5104943"/>
            <a:ext cx="39562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056CB6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Fairfield Inn Asheville Airport</a:t>
            </a:r>
          </a:p>
          <a:p>
            <a:pPr algn="ctr">
              <a:buNone/>
            </a:pPr>
            <a:r>
              <a:rPr lang="en-US" sz="1200" dirty="0">
                <a:latin typeface="Franklin Gothic Book" panose="020B0503020102020204" pitchFamily="34" charset="0"/>
              </a:rPr>
              <a:t> Phone: 1-828-684-1144</a:t>
            </a:r>
            <a:br>
              <a:rPr lang="en-US" sz="1200" dirty="0">
                <a:latin typeface="Franklin Gothic Book" panose="020B0503020102020204" pitchFamily="34" charset="0"/>
              </a:rPr>
            </a:br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www.marriott.com/avlnc</a:t>
            </a:r>
          </a:p>
        </p:txBody>
      </p:sp>
      <p:pic>
        <p:nvPicPr>
          <p:cNvPr id="19" name="Picture 18" descr="A patio area with a fire pit and a building">
            <a:extLst>
              <a:ext uri="{FF2B5EF4-FFF2-40B4-BE49-F238E27FC236}">
                <a16:creationId xmlns:a16="http://schemas.microsoft.com/office/drawing/2014/main" id="{962D2288-41EB-55BC-6318-EF6080950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78" y="3320724"/>
            <a:ext cx="3815443" cy="18675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A3F82E-E382-EA6E-34C0-606CD584E7FB}"/>
              </a:ext>
            </a:extLst>
          </p:cNvPr>
          <p:cNvSpPr txBox="1"/>
          <p:nvPr/>
        </p:nvSpPr>
        <p:spPr>
          <a:xfrm>
            <a:off x="3861526" y="5082284"/>
            <a:ext cx="3705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056CB6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Wingate by Wyndham Asheville Airport</a:t>
            </a:r>
          </a:p>
          <a:p>
            <a:pPr algn="ctr">
              <a:buNone/>
            </a:pPr>
            <a:r>
              <a:rPr lang="en-US" sz="1200" dirty="0">
                <a:latin typeface="Franklin Gothic Book" panose="020B0503020102020204" pitchFamily="34" charset="0"/>
              </a:rPr>
              <a:t> Phone: 1-828-409-9385</a:t>
            </a:r>
            <a:br>
              <a:rPr lang="en-US" sz="1200" dirty="0">
                <a:latin typeface="Franklin Gothic Book" panose="020B0503020102020204" pitchFamily="34" charset="0"/>
              </a:rPr>
            </a:br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www.wyndhamhotels.com</a:t>
            </a:r>
          </a:p>
        </p:txBody>
      </p:sp>
      <p:pic>
        <p:nvPicPr>
          <p:cNvPr id="25" name="Picture 24" descr="A room with tables and chairs">
            <a:extLst>
              <a:ext uri="{FF2B5EF4-FFF2-40B4-BE49-F238E27FC236}">
                <a16:creationId xmlns:a16="http://schemas.microsoft.com/office/drawing/2014/main" id="{C45DA965-0F50-8306-F8E3-A1D0808A3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763"/>
            <a:ext cx="3924300" cy="18741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3AAD22-68CC-63EE-E0A5-AA4269932ACD}"/>
              </a:ext>
            </a:extLst>
          </p:cNvPr>
          <p:cNvSpPr txBox="1"/>
          <p:nvPr/>
        </p:nvSpPr>
        <p:spPr>
          <a:xfrm>
            <a:off x="-14150" y="7950917"/>
            <a:ext cx="3938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056CB6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Quality Inn Asheville Airport</a:t>
            </a:r>
          </a:p>
          <a:p>
            <a:pPr algn="ctr">
              <a:buNone/>
            </a:pPr>
            <a:r>
              <a:rPr lang="en-US" sz="1200" dirty="0">
                <a:latin typeface="Franklin Gothic Book" panose="020B0503020102020204" pitchFamily="34" charset="0"/>
              </a:rPr>
              <a:t> Phone: 1-828-684-1200</a:t>
            </a:r>
            <a:br>
              <a:rPr lang="en-US" sz="1200" dirty="0">
                <a:latin typeface="Franklin Gothic Book" panose="020B0503020102020204" pitchFamily="34" charset="0"/>
              </a:rPr>
            </a:br>
            <a:r>
              <a:rPr lang="en-US" sz="12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www.choicehotels.com/nc194</a:t>
            </a:r>
          </a:p>
          <a:p>
            <a:pPr algn="ctr">
              <a:buNone/>
            </a:pPr>
            <a:endParaRPr lang="en-US" sz="1200" dirty="0">
              <a:latin typeface="Franklin Gothic Book" panose="020B0503020102020204" pitchFamily="34" charset="0"/>
            </a:endParaRPr>
          </a:p>
        </p:txBody>
      </p:sp>
      <p:pic>
        <p:nvPicPr>
          <p:cNvPr id="37" name="Picture 36" descr="A room with a bed and a chair">
            <a:extLst>
              <a:ext uri="{FF2B5EF4-FFF2-40B4-BE49-F238E27FC236}">
                <a16:creationId xmlns:a16="http://schemas.microsoft.com/office/drawing/2014/main" id="{47231C76-B4AD-D12A-84D0-D5B4908D6A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575"/>
            <a:ext cx="3895271" cy="1787651"/>
          </a:xfrm>
          <a:prstGeom prst="rect">
            <a:avLst/>
          </a:prstGeom>
        </p:spPr>
      </p:pic>
      <p:pic>
        <p:nvPicPr>
          <p:cNvPr id="39" name="Picture 38" descr="A room with tables and chairs">
            <a:extLst>
              <a:ext uri="{FF2B5EF4-FFF2-40B4-BE49-F238E27FC236}">
                <a16:creationId xmlns:a16="http://schemas.microsoft.com/office/drawing/2014/main" id="{A5DFE1B7-21D9-C2F9-5C60-FF4E26C813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" y="6000060"/>
            <a:ext cx="3924300" cy="2077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323FC1-9A0E-77F3-7E24-37FFFB5B77F7}"/>
              </a:ext>
            </a:extLst>
          </p:cNvPr>
          <p:cNvSpPr txBox="1"/>
          <p:nvPr/>
        </p:nvSpPr>
        <p:spPr>
          <a:xfrm>
            <a:off x="4218334" y="8953018"/>
            <a:ext cx="286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FFFFFF"/>
                </a:solidFill>
                <a:effectLst/>
                <a:latin typeface="Nunito" panose="020F0502020204030204" pitchFamily="2" charset="0"/>
              </a:rPr>
              <a:t>Known as an art colony, a healing resort and a home to notable luminaries, statesmen and bohemians, Asheville is one of the most welcoming, vibrant cities in America.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53242-8E6E-0BD0-9E1B-E4FEF0FF79EF}"/>
              </a:ext>
            </a:extLst>
          </p:cNvPr>
          <p:cNvSpPr txBox="1"/>
          <p:nvPr/>
        </p:nvSpPr>
        <p:spPr>
          <a:xfrm>
            <a:off x="-49344" y="8920413"/>
            <a:ext cx="411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For groups, events and special discounts: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hlinkClick r:id="rId9"/>
              </a:rPr>
              <a:t>Carmella.sharpton@bshllc.com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828-684-1213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1839B-0F7D-B438-1985-75BFCA74606D}"/>
              </a:ext>
            </a:extLst>
          </p:cNvPr>
          <p:cNvSpPr txBox="1"/>
          <p:nvPr/>
        </p:nvSpPr>
        <p:spPr>
          <a:xfrm>
            <a:off x="4148721" y="7950917"/>
            <a:ext cx="300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Known as an art colony, a   healing resort and a home to notable luminaries, statesman and bohemians, Asheville is one of the most welcoming, vibrant cities in America</a:t>
            </a:r>
          </a:p>
        </p:txBody>
      </p:sp>
    </p:spTree>
    <p:extLst>
      <p:ext uri="{BB962C8B-B14F-4D97-AF65-F5344CB8AC3E}">
        <p14:creationId xmlns:p14="http://schemas.microsoft.com/office/powerpoint/2010/main" val="386805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Ashevil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6960" y="5365856"/>
            <a:ext cx="5554472" cy="4616344"/>
          </a:xfrm>
          <a:prstGeom prst="rect">
            <a:avLst/>
          </a:prstGeom>
        </p:spPr>
      </p:pic>
      <p:pic>
        <p:nvPicPr>
          <p:cNvPr id="4" name="Picture 3" descr="Fun and Fantas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62200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C3526D-DC84-7015-320A-98EE69CD8E62}"/>
              </a:ext>
            </a:extLst>
          </p:cNvPr>
          <p:cNvSpPr txBox="1"/>
          <p:nvPr/>
        </p:nvSpPr>
        <p:spPr>
          <a:xfrm>
            <a:off x="2324100" y="1822269"/>
            <a:ext cx="274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dirty="0">
              <a:solidFill>
                <a:srgbClr val="056CB6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Holiday Inn Express Flat Rock</a:t>
            </a:r>
          </a:p>
          <a:p>
            <a:pPr algn="ctr">
              <a:buNone/>
            </a:pPr>
            <a:r>
              <a:rPr lang="en-US" sz="1100" dirty="0">
                <a:latin typeface="Franklin Gothic Book" panose="020B0503020102020204" pitchFamily="34" charset="0"/>
              </a:rPr>
              <a:t> Phone: 1-828-698-8899</a:t>
            </a:r>
            <a:br>
              <a:rPr lang="en-US" sz="1100" dirty="0">
                <a:latin typeface="Franklin Gothic Book" panose="020B0503020102020204" pitchFamily="34" charset="0"/>
              </a:rPr>
            </a:br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www.ihg.com/holidayinnexpress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4B087-C054-583A-A657-E4596C9A3DB0}"/>
              </a:ext>
            </a:extLst>
          </p:cNvPr>
          <p:cNvSpPr txBox="1"/>
          <p:nvPr/>
        </p:nvSpPr>
        <p:spPr>
          <a:xfrm>
            <a:off x="2357846" y="4613535"/>
            <a:ext cx="27432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Comfort Inn &amp; Suites Brevard</a:t>
            </a:r>
          </a:p>
          <a:p>
            <a:pPr algn="ctr">
              <a:buNone/>
            </a:pPr>
            <a:r>
              <a:rPr lang="en-US" sz="1100" dirty="0">
                <a:latin typeface="Franklin Gothic Book" panose="020B0503020102020204" pitchFamily="34" charset="0"/>
              </a:rPr>
              <a:t>Phone: 1-828-862-8900</a:t>
            </a:r>
            <a:br>
              <a:rPr lang="en-US" sz="1100" dirty="0">
                <a:latin typeface="Franklin Gothic Book" panose="020B0503020102020204" pitchFamily="34" charset="0"/>
              </a:rPr>
            </a:br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www.choicehotels.com/nc898</a:t>
            </a:r>
          </a:p>
        </p:txBody>
      </p:sp>
      <p:pic>
        <p:nvPicPr>
          <p:cNvPr id="12" name="Picture 11" descr="A lobby with a fireplace and a blue couch">
            <a:extLst>
              <a:ext uri="{FF2B5EF4-FFF2-40B4-BE49-F238E27FC236}">
                <a16:creationId xmlns:a16="http://schemas.microsoft.com/office/drawing/2014/main" id="{7F89E458-A8A6-5CD0-843B-1D4F838B7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6" y="24891"/>
            <a:ext cx="2701000" cy="18222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935B8B-4784-D265-A75F-5912478887C9}"/>
              </a:ext>
            </a:extLst>
          </p:cNvPr>
          <p:cNvSpPr txBox="1"/>
          <p:nvPr/>
        </p:nvSpPr>
        <p:spPr>
          <a:xfrm>
            <a:off x="5029198" y="1822269"/>
            <a:ext cx="2743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dirty="0">
              <a:solidFill>
                <a:srgbClr val="056CB6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Fairfield Inn Flat Rock</a:t>
            </a:r>
          </a:p>
          <a:p>
            <a:pPr algn="ctr">
              <a:buNone/>
            </a:pPr>
            <a:r>
              <a:rPr lang="en-US" sz="1100" dirty="0">
                <a:latin typeface="Franklin Gothic Book" panose="020B0503020102020204" pitchFamily="34" charset="0"/>
              </a:rPr>
              <a:t> Phone: 1-828-513-5100</a:t>
            </a:r>
            <a:br>
              <a:rPr lang="en-US" sz="1100" dirty="0">
                <a:latin typeface="Franklin Gothic Book" panose="020B0503020102020204" pitchFamily="34" charset="0"/>
              </a:rPr>
            </a:br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www.marriott.com/avlhv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365DA6-E47F-85AF-637A-7A7336914DE6}"/>
              </a:ext>
            </a:extLst>
          </p:cNvPr>
          <p:cNvSpPr txBox="1"/>
          <p:nvPr/>
        </p:nvSpPr>
        <p:spPr>
          <a:xfrm>
            <a:off x="5015593" y="4613535"/>
            <a:ext cx="277694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Holiday Inn Express Brevard City Center</a:t>
            </a:r>
          </a:p>
          <a:p>
            <a:pPr algn="ctr">
              <a:buNone/>
            </a:pPr>
            <a:r>
              <a:rPr lang="en-US" sz="1100" dirty="0">
                <a:latin typeface="Franklin Gothic Book" panose="020B0503020102020204" pitchFamily="34" charset="0"/>
              </a:rPr>
              <a:t> Phone: 1-828-348-8745</a:t>
            </a:r>
            <a:br>
              <a:rPr lang="en-US" sz="1100" dirty="0">
                <a:latin typeface="Franklin Gothic Book" panose="020B0503020102020204" pitchFamily="34" charset="0"/>
              </a:rPr>
            </a:br>
            <a:r>
              <a:rPr lang="en-US" sz="1100" dirty="0">
                <a:solidFill>
                  <a:srgbClr val="056CB6"/>
                </a:solidFill>
                <a:latin typeface="Franklin Gothic Book" panose="020B0503020102020204" pitchFamily="34" charset="0"/>
              </a:rPr>
              <a:t>www.ihg.com/holidayinnexpress</a:t>
            </a:r>
          </a:p>
        </p:txBody>
      </p:sp>
      <p:pic>
        <p:nvPicPr>
          <p:cNvPr id="18" name="Picture 17" descr="A building with a sign and a lawn">
            <a:extLst>
              <a:ext uri="{FF2B5EF4-FFF2-40B4-BE49-F238E27FC236}">
                <a16:creationId xmlns:a16="http://schemas.microsoft.com/office/drawing/2014/main" id="{7EEE9EE7-3D54-C368-EBD9-BE39E6CAA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72" y="2730709"/>
            <a:ext cx="2665947" cy="1683270"/>
          </a:xfrm>
          <a:prstGeom prst="rect">
            <a:avLst/>
          </a:prstGeom>
        </p:spPr>
      </p:pic>
      <p:pic>
        <p:nvPicPr>
          <p:cNvPr id="20" name="Picture 19" descr="A restaurant with tables and chairs">
            <a:extLst>
              <a:ext uri="{FF2B5EF4-FFF2-40B4-BE49-F238E27FC236}">
                <a16:creationId xmlns:a16="http://schemas.microsoft.com/office/drawing/2014/main" id="{CC4D0BA2-7CBF-74B0-741C-324BDB7DD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94" y="2730709"/>
            <a:ext cx="2776946" cy="1683270"/>
          </a:xfrm>
          <a:prstGeom prst="rect">
            <a:avLst/>
          </a:prstGeom>
        </p:spPr>
      </p:pic>
      <p:pic>
        <p:nvPicPr>
          <p:cNvPr id="22" name="Picture 21" descr="A room with a yellow couch and a coffee table">
            <a:extLst>
              <a:ext uri="{FF2B5EF4-FFF2-40B4-BE49-F238E27FC236}">
                <a16:creationId xmlns:a16="http://schemas.microsoft.com/office/drawing/2014/main" id="{EDDC0945-B641-7A45-7DAA-E44FD7DB30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72" y="-5068"/>
            <a:ext cx="2665947" cy="1851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234</Words>
  <Application>Microsoft Office PowerPoint</Application>
  <PresentationFormat>Custom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Franklin Gothic Book</vt:lpstr>
      <vt:lpstr>Nunito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BSH_AVL2</dc:creator>
  <cp:lastModifiedBy>Carmella Sharpton</cp:lastModifiedBy>
  <cp:revision>44</cp:revision>
  <cp:lastPrinted>2024-09-24T15:54:58Z</cp:lastPrinted>
  <dcterms:created xsi:type="dcterms:W3CDTF">2013-03-22T19:51:29Z</dcterms:created>
  <dcterms:modified xsi:type="dcterms:W3CDTF">2024-11-20T18:06:13Z</dcterms:modified>
</cp:coreProperties>
</file>